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0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  <a:endParaRPr lang="cs-CZ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8DBBB-D250-422B-A170-DCAE3EAB03B3}" type="datetimeFigureOut">
              <a:rPr lang="cs-CZ" smtClean="0"/>
              <a:t>19.04.2017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9682B-4805-4807-B9C5-8D65D7D53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70900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8DBBB-D250-422B-A170-DCAE3EAB03B3}" type="datetimeFigureOut">
              <a:rPr lang="cs-CZ" smtClean="0"/>
              <a:t>19.04.2017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9682B-4805-4807-B9C5-8D65D7D53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57286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8DBBB-D250-422B-A170-DCAE3EAB03B3}" type="datetimeFigureOut">
              <a:rPr lang="cs-CZ" smtClean="0"/>
              <a:t>19.04.2017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9682B-4805-4807-B9C5-8D65D7D53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2205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8DBBB-D250-422B-A170-DCAE3EAB03B3}" type="datetimeFigureOut">
              <a:rPr lang="cs-CZ" smtClean="0"/>
              <a:t>19.04.2017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9682B-4805-4807-B9C5-8D65D7D53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18819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8DBBB-D250-422B-A170-DCAE3EAB03B3}" type="datetimeFigureOut">
              <a:rPr lang="cs-CZ" smtClean="0"/>
              <a:t>19.04.2017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9682B-4805-4807-B9C5-8D65D7D53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91605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cs-CZ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cs-CZ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8DBBB-D250-422B-A170-DCAE3EAB03B3}" type="datetimeFigureOut">
              <a:rPr lang="cs-CZ" smtClean="0"/>
              <a:t>19.04.2017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9682B-4805-4807-B9C5-8D65D7D53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87858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cs-CZ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cs-CZ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8DBBB-D250-422B-A170-DCAE3EAB03B3}" type="datetimeFigureOut">
              <a:rPr lang="cs-CZ" smtClean="0"/>
              <a:t>19.04.2017</a:t>
            </a:fld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9682B-4805-4807-B9C5-8D65D7D53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72277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8DBBB-D250-422B-A170-DCAE3EAB03B3}" type="datetimeFigureOut">
              <a:rPr lang="cs-CZ" smtClean="0"/>
              <a:t>19.04.2017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9682B-4805-4807-B9C5-8D65D7D53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46476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8DBBB-D250-422B-A170-DCAE3EAB03B3}" type="datetimeFigureOut">
              <a:rPr lang="cs-CZ" smtClean="0"/>
              <a:t>19.04.2017</a:t>
            </a:fld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9682B-4805-4807-B9C5-8D65D7D53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25196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8DBBB-D250-422B-A170-DCAE3EAB03B3}" type="datetimeFigureOut">
              <a:rPr lang="cs-CZ" smtClean="0"/>
              <a:t>19.04.2017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9682B-4805-4807-B9C5-8D65D7D53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36877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cs-CZ"/>
          </a:p>
        </p:txBody>
      </p:sp>
      <p:sp>
        <p:nvSpPr>
          <p:cNvPr id="3" name="Zástupný symbol obrázk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8DBBB-D250-422B-A170-DCAE3EAB03B3}" type="datetimeFigureOut">
              <a:rPr lang="cs-CZ" smtClean="0"/>
              <a:t>19.04.2017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9682B-4805-4807-B9C5-8D65D7D53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38678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B8DBBB-D250-422B-A170-DCAE3EAB03B3}" type="datetimeFigureOut">
              <a:rPr lang="cs-CZ" smtClean="0"/>
              <a:t>19.04.2017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9682B-4805-4807-B9C5-8D65D7D53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50876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oihi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7003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tart_bg_video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042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,</a:t>
            </a:r>
            <a:r>
              <a:rPr lang="cs-CZ" dirty="0" err="1"/>
              <a:t>jkuhuh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725727121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</TotalTime>
  <Words>3</Words>
  <Application>Microsoft Office PowerPoint</Application>
  <PresentationFormat>Širokoúhlá obrazovka</PresentationFormat>
  <Paragraphs>2</Paragraphs>
  <Slides>3</Slides>
  <Notes>0</Notes>
  <HiddenSlides>0</HiddenSlides>
  <MMClips>1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Motiv Office</vt:lpstr>
      <vt:lpstr>oihi</vt:lpstr>
      <vt:lpstr>Prezentace aplikace PowerPoint</vt:lpstr>
      <vt:lpstr>,jkuhuh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oihi</dc:title>
  <dc:creator>recrutty@gmail.com</dc:creator>
  <cp:lastModifiedBy>recrutty@gmail.com</cp:lastModifiedBy>
  <cp:revision>3</cp:revision>
  <dcterms:created xsi:type="dcterms:W3CDTF">2017-04-19T16:19:32Z</dcterms:created>
  <dcterms:modified xsi:type="dcterms:W3CDTF">2017-04-19T22:27:11Z</dcterms:modified>
</cp:coreProperties>
</file>

<file path=docProps/thumbnail.jpeg>
</file>